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65" r:id="rId6"/>
    <p:sldId id="273" r:id="rId7"/>
    <p:sldId id="274" r:id="rId8"/>
    <p:sldId id="275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8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1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5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04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99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21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3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8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45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1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1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1149648"/>
            <a:ext cx="117463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DIGITAL CAMPUS:</a:t>
            </a:r>
          </a:p>
          <a:p>
            <a:pPr algn="ctr"/>
            <a:r>
              <a:rPr lang="es-ES" sz="4800" b="1" dirty="0">
                <a:solidFill>
                  <a:schemeClr val="bg1"/>
                </a:solidFill>
              </a:rPr>
              <a:t>STRENGTHENING OF THE PROFESSIONAL PRESENTATION IN EMPLOYMENT OFFICES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5617029"/>
            <a:ext cx="9208281" cy="5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0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90600" y="3470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8200" y="4441934"/>
            <a:ext cx="6758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err="1"/>
              <a:t>Service</a:t>
            </a:r>
            <a:r>
              <a:rPr lang="es-ES" sz="2800" dirty="0"/>
              <a:t> </a:t>
            </a:r>
            <a:r>
              <a:rPr lang="es-ES" sz="2800" dirty="0" err="1"/>
              <a:t>demanders</a:t>
            </a:r>
            <a:r>
              <a:rPr lang="es-ES" sz="2800" dirty="0"/>
              <a:t> </a:t>
            </a:r>
            <a:r>
              <a:rPr lang="es-ES" sz="2800" dirty="0" err="1"/>
              <a:t>registered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Employment</a:t>
            </a:r>
            <a:r>
              <a:rPr lang="es-ES" sz="2800" dirty="0"/>
              <a:t> </a:t>
            </a:r>
            <a:r>
              <a:rPr lang="es-ES" sz="2800" dirty="0" err="1"/>
              <a:t>Public</a:t>
            </a:r>
            <a:r>
              <a:rPr lang="es-ES" sz="2800" dirty="0"/>
              <a:t> </a:t>
            </a:r>
            <a:r>
              <a:rPr lang="es-ES" sz="2800" dirty="0" err="1"/>
              <a:t>Service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Comunidad de Madrid.</a:t>
            </a:r>
          </a:p>
          <a:p>
            <a:pPr algn="just"/>
            <a:endParaRPr lang="es-ES" sz="2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58755" y="3136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8755" y="1675472"/>
            <a:ext cx="6637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err="1"/>
              <a:t>Innovation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Employment</a:t>
            </a:r>
            <a:r>
              <a:rPr lang="es-ES" sz="2800" dirty="0"/>
              <a:t> </a:t>
            </a:r>
            <a:r>
              <a:rPr lang="es-ES" sz="2800" dirty="0" err="1"/>
              <a:t>Public</a:t>
            </a:r>
            <a:r>
              <a:rPr lang="es-ES" sz="2800" dirty="0"/>
              <a:t> </a:t>
            </a:r>
            <a:r>
              <a:rPr lang="es-ES" sz="2800" dirty="0" err="1"/>
              <a:t>Services</a:t>
            </a:r>
            <a:r>
              <a:rPr lang="es-ES" sz="2800" dirty="0"/>
              <a:t> </a:t>
            </a:r>
            <a:r>
              <a:rPr lang="es-ES" sz="2800" dirty="0" err="1"/>
              <a:t>attention</a:t>
            </a:r>
            <a:r>
              <a:rPr lang="es-ES" sz="2800" dirty="0"/>
              <a:t>, </a:t>
            </a:r>
            <a:r>
              <a:rPr lang="es-ES" sz="2800" dirty="0" err="1"/>
              <a:t>strengthening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professional</a:t>
            </a:r>
            <a:r>
              <a:rPr lang="es-ES" sz="2800" dirty="0"/>
              <a:t> </a:t>
            </a:r>
            <a:r>
              <a:rPr lang="es-ES" sz="2800" dirty="0" err="1"/>
              <a:t>presentation</a:t>
            </a:r>
            <a:r>
              <a:rPr lang="es-ES" sz="2800" dirty="0"/>
              <a:t> of new </a:t>
            </a:r>
            <a:r>
              <a:rPr lang="es-ES" sz="2800" dirty="0" err="1"/>
              <a:t>recruitment</a:t>
            </a:r>
            <a:r>
              <a:rPr lang="es-ES" sz="2800" dirty="0"/>
              <a:t> </a:t>
            </a:r>
            <a:r>
              <a:rPr lang="es-ES" sz="2800" dirty="0" err="1"/>
              <a:t>processes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labour</a:t>
            </a:r>
            <a:r>
              <a:rPr lang="es-ES" sz="2800" dirty="0"/>
              <a:t> </a:t>
            </a:r>
            <a:r>
              <a:rPr lang="es-ES" sz="2800" dirty="0" err="1"/>
              <a:t>market</a:t>
            </a:r>
            <a:r>
              <a:rPr lang="es-ES" sz="2800" dirty="0"/>
              <a:t>, </a:t>
            </a:r>
            <a:r>
              <a:rPr lang="es-ES" sz="2800" dirty="0" err="1"/>
              <a:t>improving</a:t>
            </a:r>
            <a:r>
              <a:rPr lang="es-ES" sz="2800" dirty="0"/>
              <a:t> </a:t>
            </a:r>
            <a:r>
              <a:rPr lang="es-ES" sz="2800" dirty="0" err="1"/>
              <a:t>competences</a:t>
            </a:r>
            <a:r>
              <a:rPr lang="es-ES" sz="2800" dirty="0"/>
              <a:t>.</a:t>
            </a:r>
          </a:p>
          <a:p>
            <a:pPr algn="just"/>
            <a:endParaRPr lang="es-ES" sz="2800" dirty="0"/>
          </a:p>
        </p:txBody>
      </p:sp>
      <p:pic>
        <p:nvPicPr>
          <p:cNvPr id="7" name="Imagen 6" descr="¿Cómo prepararme una entrevista de trabajo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74" y="2391893"/>
            <a:ext cx="2706547" cy="18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838200" y="798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CAMPUS ACTIONS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8067" y="1697693"/>
            <a:ext cx="7885548" cy="421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JOBSEEKERS ORIENTATION: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CV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/Social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Jobseekers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links.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2. VIDEO CV, INTERVIEW SIMULATION AND PROFESSIONAL PHOTO:</a:t>
            </a:r>
          </a:p>
          <a:p>
            <a:pPr marL="800100" lvl="1" indent="-342900" algn="just">
              <a:buFontTx/>
              <a:buChar char="-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7063">
              <a:tabLst>
                <a:tab pos="439738" algn="l"/>
              </a:tabLst>
            </a:pPr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33" y="2336662"/>
            <a:ext cx="2781300" cy="2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838200" y="562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CAMPUS ACTIONS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538210" y="1362276"/>
            <a:ext cx="9943524" cy="2803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algn="just" defTabSz="627063">
              <a:tabLst>
                <a:tab pos="439738" algn="l"/>
              </a:tabLst>
            </a:pPr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27063">
              <a:tabLst>
                <a:tab pos="439738" algn="l"/>
              </a:tabLst>
            </a:pPr>
            <a:r>
              <a:rPr lang="es-ES" sz="9600" b="1" dirty="0">
                <a:latin typeface="Arial" panose="020B0604020202020204" pitchFamily="34" charset="0"/>
                <a:cs typeface="Arial" panose="020B0604020202020204" pitchFamily="34" charset="0"/>
              </a:rPr>
              <a:t>3. METAVERSE KNOWLEDGE: VIRTUAL REALITY GLASSES (RV): SELECTION INTERVIEW EXPERIENCE.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Simulator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in Coach virtual to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Use of Artificial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thecnologies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in natural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60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 in 360º. 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7886" r="10025"/>
          <a:stretch/>
        </p:blipFill>
        <p:spPr>
          <a:xfrm>
            <a:off x="4092721" y="4405702"/>
            <a:ext cx="2482525" cy="1761261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18" y="4069964"/>
            <a:ext cx="2356697" cy="1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838200" y="562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CAMPUS ACTIONS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36153" y="1506877"/>
            <a:ext cx="7678114" cy="4368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algn="just" defTabSz="627063">
              <a:tabLst>
                <a:tab pos="439738" algn="l"/>
              </a:tabLs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7063">
              <a:tabLst>
                <a:tab pos="439738" algn="l"/>
              </a:tabLst>
            </a:pPr>
            <a:r>
              <a:rPr lang="es-ES" sz="3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METAVERSE KNOWLEDGE: VIRTUAL REALITY GLASSES (RV): SELECTION INTERVIEW EXPERIENCE.</a:t>
            </a:r>
            <a:endParaRPr lang="es-E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Tx/>
              <a:buChar char="-"/>
            </a:pP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Verbal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positivity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silences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Paraverbal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751" y="1317553"/>
            <a:ext cx="2535663" cy="44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54025" y="1181011"/>
            <a:ext cx="10421471" cy="276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Vallecas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Office: new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of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June and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editions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160.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30529" y="434098"/>
            <a:ext cx="77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DIGITAL CAMPUS: MAIN DATA EXPERIENCE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72" y="3946896"/>
            <a:ext cx="7560733" cy="19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2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4003b-3006-48bd-8e95-36ebe94333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A0AE1361E694449CE8436FFCA493FD" ma:contentTypeVersion="16" ma:contentTypeDescription="Crear nuevo documento." ma:contentTypeScope="" ma:versionID="9abca3170f00f9d2ed4759fa5cec08ce">
  <xsd:schema xmlns:xsd="http://www.w3.org/2001/XMLSchema" xmlns:xs="http://www.w3.org/2001/XMLSchema" xmlns:p="http://schemas.microsoft.com/office/2006/metadata/properties" xmlns:ns3="e17e1444-a0ce-40b2-bb4f-afede4325395" xmlns:ns4="81e4003b-3006-48bd-8e95-36ebe9433312" targetNamespace="http://schemas.microsoft.com/office/2006/metadata/properties" ma:root="true" ma:fieldsID="1a898dbc42ab186d4fb4a1b1352afca6" ns3:_="" ns4:_="">
    <xsd:import namespace="e17e1444-a0ce-40b2-bb4f-afede4325395"/>
    <xsd:import namespace="81e4003b-3006-48bd-8e95-36ebe94333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1444-a0ce-40b2-bb4f-afede432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4003b-3006-48bd-8e95-36ebe9433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8A512-CCA5-4753-9DA3-40F7D0EF1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E3E04F-81E8-4168-8AA3-912A660B0076}">
  <ds:schemaRefs>
    <ds:schemaRef ds:uri="http://schemas.microsoft.com/office/2006/metadata/properties"/>
    <ds:schemaRef ds:uri="e17e1444-a0ce-40b2-bb4f-afede4325395"/>
    <ds:schemaRef ds:uri="http://schemas.openxmlformats.org/package/2006/metadata/core-properties"/>
    <ds:schemaRef ds:uri="http://purl.org/dc/terms/"/>
    <ds:schemaRef ds:uri="81e4003b-3006-48bd-8e95-36ebe9433312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DADA3B-63B0-4E98-BE55-86D59A9DD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7e1444-a0ce-40b2-bb4f-afede4325395"/>
    <ds:schemaRef ds:uri="81e4003b-3006-48bd-8e95-36ebe9433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249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3/2023, de 28 de febrero, de Empleo.</dc:title>
  <dc:creator>CALVO PICAZO, M. LUZ</dc:creator>
  <cp:lastModifiedBy>sgriaj016</cp:lastModifiedBy>
  <cp:revision>44</cp:revision>
  <dcterms:created xsi:type="dcterms:W3CDTF">2023-09-12T15:31:37Z</dcterms:created>
  <dcterms:modified xsi:type="dcterms:W3CDTF">2023-09-29T12:09:16Z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0x0101008AA0AE1361E694449CE8436FFCA493FD</vt:lpwstr>
  </property>
</Properties>
</file>